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3"/>
  </p:notesMasterIdLst>
  <p:sldIdLst>
    <p:sldId id="444" r:id="rId2"/>
    <p:sldId id="445" r:id="rId3"/>
    <p:sldId id="467" r:id="rId4"/>
    <p:sldId id="447" r:id="rId5"/>
    <p:sldId id="449" r:id="rId6"/>
    <p:sldId id="459" r:id="rId7"/>
    <p:sldId id="450" r:id="rId8"/>
    <p:sldId id="460" r:id="rId9"/>
    <p:sldId id="451" r:id="rId10"/>
    <p:sldId id="461" r:id="rId11"/>
    <p:sldId id="452" r:id="rId12"/>
    <p:sldId id="464" r:id="rId13"/>
    <p:sldId id="453" r:id="rId14"/>
    <p:sldId id="465" r:id="rId15"/>
    <p:sldId id="454" r:id="rId16"/>
    <p:sldId id="466" r:id="rId17"/>
    <p:sldId id="455" r:id="rId18"/>
    <p:sldId id="462" r:id="rId19"/>
    <p:sldId id="456" r:id="rId20"/>
    <p:sldId id="463" r:id="rId21"/>
    <p:sldId id="45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23.4.2021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23.4.2021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ocalhost/Solutions/S1105-Video-texture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localhost/Solutions/S1106-Spherical-mirror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Solutions/S1107-Texture-with-4-images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/Solutions/S1108-Multiple-textures-2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Solutions/S1109-Earth-with-relief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Solutions/S1110-Bingo-balls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Solutions/S1101-Data-URI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ixabay.com/illustrations/floral-backdrop-pattern-flower-2985648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/Solutions/S1103-Thousand-cubes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turbophoto.com/Free-Stock-Image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/Solutions/S1104-Multiple-textures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№11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E492635-45AD-497E-8E96-CAAD74ED15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Сферично огледало</a:t>
                </a:r>
              </a:p>
              <a:p>
                <a:pPr lvl="1"/>
                <a:r>
                  <a:rPr lang="bg-BG" dirty="0"/>
                  <a:t>Направете сцената с кубична текстура от парка (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1113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от </a:t>
                </a:r>
                <a:r>
                  <a:rPr lang="bg-BG" dirty="0"/>
                  <a:t>лекцията</a:t>
                </a:r>
                <a:r>
                  <a:rPr lang="en-US" dirty="0"/>
                  <a:t>)</a:t>
                </a:r>
                <a:endParaRPr lang="bg-BG" dirty="0"/>
              </a:p>
              <a:p>
                <a:pPr lvl="1"/>
                <a:r>
                  <a:rPr lang="bg-BG" dirty="0"/>
                  <a:t>Паркът да е летен, а не зимен</a:t>
                </a:r>
              </a:p>
              <a:p>
                <a:pPr lvl="1"/>
                <a:r>
                  <a:rPr lang="bg-BG" dirty="0"/>
                  <a:t>По средата да има огледална сфера, която отразява парка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D2DC25C-7B46-412F-AFBC-C1EE9D531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с четири образа</a:t>
            </a:r>
          </a:p>
          <a:p>
            <a:pPr lvl="1"/>
            <a:r>
              <a:rPr lang="bg-BG" dirty="0"/>
              <a:t>Направете показаните на примера четири куба със съответните им текстури</a:t>
            </a:r>
          </a:p>
          <a:p>
            <a:pPr lvl="1"/>
            <a:r>
              <a:rPr lang="bg-BG" dirty="0"/>
              <a:t>Да се използва една единствена текстура: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9DA4-FDE5-4EB9-85B0-6F74DCCB6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733800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Четири шарки от една и съща текстура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0630A4B-5732-4823-A478-B578AF0FA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Множество текстури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Направете въртящ се куб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подобно 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1104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Всяка секунда текстурата се сменя </a:t>
                </a:r>
                <a:r>
                  <a:rPr lang="bg-BG" dirty="0"/>
                  <a:t>с една от няколко картинки</a:t>
                </a:r>
              </a:p>
              <a:p>
                <a:pPr lvl="1"/>
                <a:r>
                  <a:rPr lang="bg-BG" dirty="0"/>
                  <a:t>Има само една текстура и само едно четене на текстура от файл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AF1EB3-0D2E-41BF-AE47-71CC11EF9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/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Земя с релеф</a:t>
            </a:r>
          </a:p>
          <a:p>
            <a:pPr lvl="1"/>
            <a:r>
              <a:rPr lang="bg-BG" dirty="0"/>
              <a:t>Направете модел на Земята със съответната текстура на сушата и водата</a:t>
            </a:r>
          </a:p>
          <a:p>
            <a:pPr lvl="1"/>
            <a:r>
              <a:rPr lang="bg-BG" dirty="0"/>
              <a:t>Да се вижда релефът на планините – земята да не е идеално сферична</a:t>
            </a:r>
          </a:p>
          <a:p>
            <a:pPr lvl="1"/>
            <a:r>
              <a:rPr lang="bg-BG" dirty="0"/>
              <a:t>Релефът може да не е пропорционален на реалния, а да е усилен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981AE49-B891-441C-A981-B314C49C3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Бинго топки</a:t>
            </a:r>
          </a:p>
          <a:p>
            <a:pPr lvl="1"/>
            <a:r>
              <a:rPr lang="bg-BG" dirty="0"/>
              <a:t>Направете множество топки за бинго</a:t>
            </a:r>
          </a:p>
          <a:p>
            <a:pPr lvl="1"/>
            <a:r>
              <a:rPr lang="bg-BG" dirty="0"/>
              <a:t>Всяка да е със случайни цветове и номер</a:t>
            </a:r>
          </a:p>
          <a:p>
            <a:pPr lvl="1"/>
            <a:r>
              <a:rPr lang="bg-BG" dirty="0"/>
              <a:t>Да не се ползват външни файлове за текстури или </a:t>
            </a:r>
            <a:r>
              <a:rPr lang="en-US" dirty="0" err="1">
                <a:solidFill>
                  <a:srgbClr val="FF388C"/>
                </a:solidFill>
              </a:rPr>
              <a:t>DataURI</a:t>
            </a:r>
            <a:r>
              <a:rPr lang="bg-BG" dirty="0"/>
              <a:t> текстури, а всичко да се генерира вътрешно в програмата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Кодирани в текст текстури</a:t>
            </a:r>
          </a:p>
          <a:p>
            <a:pPr lvl="1"/>
            <a:r>
              <a:rPr lang="bg-BG" dirty="0"/>
              <a:t>Намерете как да кодирате практически една текстура в текст</a:t>
            </a:r>
          </a:p>
          <a:p>
            <a:pPr lvl="1"/>
            <a:r>
              <a:rPr lang="bg-BG" dirty="0"/>
              <a:t>Демонстрирайте, като я приложите върху куб</a:t>
            </a:r>
          </a:p>
        </p:txBody>
      </p:sp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474648E-481D-4AFC-8F2E-7E5085D386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2CA1A04-0AD9-4D1B-9422-2C362B5F3D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09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Безшевен дефект</a:t>
                </a:r>
              </a:p>
              <a:p>
                <a:pPr lvl="1"/>
                <a:r>
                  <a:rPr lang="bg-BG" dirty="0"/>
                  <a:t>Тази текстура е безшевна: </a:t>
                </a:r>
                <a:r>
                  <a:rPr lang="en-US" dirty="0">
                    <a:hlinkClick r:id="rId2"/>
                  </a:rPr>
                  <a:t>pixabay.com/</a:t>
                </a:r>
                <a:r>
                  <a:rPr lang="en-US" dirty="0" err="1">
                    <a:hlinkClick r:id="rId2"/>
                  </a:rPr>
                  <a:t>illustra</a:t>
                </a:r>
                <a:br>
                  <a:rPr lang="bg-BG" dirty="0">
                    <a:hlinkClick r:id="rId2"/>
                  </a:rPr>
                </a:br>
                <a:r>
                  <a:rPr lang="en-US" dirty="0" err="1">
                    <a:hlinkClick r:id="rId2"/>
                  </a:rPr>
                  <a:t>tions</a:t>
                </a:r>
                <a:r>
                  <a:rPr lang="en-US" dirty="0">
                    <a:hlinkClick r:id="rId2"/>
                  </a:rPr>
                  <a:t>/floral-backdrop-pattern-flower-2985648/</a:t>
                </a:r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Но има малки дефекти, които нарушават </a:t>
                </a:r>
                <a:r>
                  <a:rPr lang="bg-BG" dirty="0" err="1"/>
                  <a:t>безшевността</a:t>
                </a:r>
                <a:r>
                  <a:rPr lang="bg-BG" dirty="0"/>
                  <a:t> – намерете поне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r="-52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00D2D6-189F-4EA5-8684-AA264792A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40" y="3200400"/>
            <a:ext cx="195072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Хиляд</a:t>
                </a:r>
                <a:r>
                  <a:rPr lang="en-US" dirty="0"/>
                  <a:t>a</a:t>
                </a:r>
                <a:r>
                  <a:rPr lang="bg-BG" dirty="0"/>
                  <a:t> кубчета</a:t>
                </a:r>
              </a:p>
              <a:p>
                <a:pPr lvl="1"/>
                <a:r>
                  <a:rPr lang="bg-BG" dirty="0"/>
                  <a:t>Направете голям куб,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съставен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по-малки кубчета</a:t>
                </a:r>
                <a:endParaRPr lang="bg-BG" dirty="0"/>
              </a:p>
              <a:p>
                <a:pPr lvl="1"/>
                <a:r>
                  <a:rPr lang="bg-BG" dirty="0"/>
                  <a:t>Геометрично да има само един куб, а малките кубчета да са илюзия</a:t>
                </a:r>
              </a:p>
              <a:p>
                <a:pPr lvl="1"/>
                <a:r>
                  <a:rPr lang="bg-BG" dirty="0"/>
                  <a:t>Да се използва текстура, която сами да сме направили с „подръчни средства“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31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A0C8B3E-439A-4F6D-BE0E-645FC2B4AB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Множество текстури</a:t>
            </a:r>
          </a:p>
          <a:p>
            <a:pPr lvl="1"/>
            <a:r>
              <a:rPr lang="bg-BG" dirty="0"/>
              <a:t>Направете въртящ се куб</a:t>
            </a:r>
          </a:p>
          <a:p>
            <a:pPr lvl="1"/>
            <a:r>
              <a:rPr lang="bg-BG" dirty="0"/>
              <a:t>Всяка секунда текстурата му се сменя с една от няколко текстури</a:t>
            </a:r>
          </a:p>
          <a:p>
            <a:pPr lvl="1"/>
            <a:r>
              <a:rPr lang="bg-BG" dirty="0"/>
              <a:t>Текстурите да се четат от файл еднократно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7272EF0-350A-44B7-A93E-A2FC8E0A05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240" y="4419600"/>
            <a:ext cx="1737360" cy="1737360"/>
          </a:xfrm>
          <a:prstGeom prst="rect">
            <a:avLst/>
          </a:prstGeom>
        </p:spPr>
      </p:pic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B1EE86-FA91-4508-BCFC-77D51E0F47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419600"/>
            <a:ext cx="1737360" cy="1737360"/>
          </a:xfrm>
          <a:prstGeom prst="rect">
            <a:avLst/>
          </a:prstGeom>
        </p:spPr>
      </p:pic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41DEEAF0-ED72-44D1-815C-2084180C56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680" y="4419600"/>
            <a:ext cx="1737360" cy="1737360"/>
          </a:xfrm>
          <a:prstGeom prst="rect">
            <a:avLst/>
          </a:prstGeom>
        </p:spPr>
      </p:pic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BCD77A0E-0276-4888-8F8C-B36A937628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960" y="441960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14FAEB93-F98D-4299-A768-81C1DBBAEE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75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Видео текстура</a:t>
                </a:r>
              </a:p>
              <a:p>
                <a:pPr lvl="1"/>
                <a:r>
                  <a:rPr lang="bg-BG" dirty="0"/>
                  <a:t>Намерете или създайте кратък видео файл</a:t>
                </a:r>
              </a:p>
              <a:p>
                <a:pPr lvl="1"/>
                <a:r>
                  <a:rPr lang="bg-BG" dirty="0"/>
                  <a:t>Прожектирайте го като текстура върху обект, който се движи и върти в </a:t>
                </a:r>
                <a14:m>
                  <m:oMath xmlns:m="http://schemas.openxmlformats.org/officeDocument/2006/math">
                    <m:r>
                      <a:rPr lang="bg-BG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bg-BG" dirty="0"/>
              </a:p>
              <a:p>
                <a:r>
                  <a:rPr lang="bg-BG" dirty="0"/>
                  <a:t>За любопитните</a:t>
                </a:r>
              </a:p>
              <a:p>
                <a:pPr lvl="1"/>
                <a:r>
                  <a:rPr lang="bg-BG" dirty="0"/>
                  <a:t>Направете същото, но с видео от камерата</a:t>
                </a:r>
              </a:p>
              <a:p>
                <a:pPr lvl="1"/>
                <a:r>
                  <a:rPr lang="bg-BG" dirty="0"/>
                  <a:t>Може ли от двете страни на обекта да се показва видео от предната и задната камера?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8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12747</TotalTime>
  <Words>381</Words>
  <Application>Microsoft Office PowerPoint</Application>
  <PresentationFormat>On-screen Show (4:3)</PresentationFormat>
  <Paragraphs>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2021</vt:lpstr>
      <vt:lpstr>Задача №1</vt:lpstr>
      <vt:lpstr>PowerPoint Presentation</vt:lpstr>
      <vt:lpstr>Задача №2</vt:lpstr>
      <vt:lpstr>Задача №3</vt:lpstr>
      <vt:lpstr>PowerPoint Presentation</vt:lpstr>
      <vt:lpstr>Задача №4</vt:lpstr>
      <vt:lpstr>PowerPoint Presentation</vt:lpstr>
      <vt:lpstr>Задача №5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WebGL-01. Introduction and history</dc:title>
  <dc:creator>Pavel Boytchev</dc:creator>
  <cp:lastModifiedBy>Pavel Boytchev</cp:lastModifiedBy>
  <cp:revision>565</cp:revision>
  <dcterms:created xsi:type="dcterms:W3CDTF">2013-12-13T09:03:57Z</dcterms:created>
  <dcterms:modified xsi:type="dcterms:W3CDTF">2021-04-23T09:51:21Z</dcterms:modified>
</cp:coreProperties>
</file>